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66" r:id="rId3"/>
    <p:sldId id="270" r:id="rId4"/>
    <p:sldId id="261" r:id="rId5"/>
    <p:sldId id="275" r:id="rId6"/>
    <p:sldId id="280" r:id="rId7"/>
  </p:sldIdLst>
  <p:sldSz cx="12192000" cy="6858000"/>
  <p:notesSz cx="6858000" cy="9144000"/>
  <p:embeddedFontLst>
    <p:embeddedFont>
      <p:font typeface="맑은 고딕" panose="020B0503020000020004" pitchFamily="34" charset="-127"/>
      <p:regular r:id="rId9"/>
      <p:bold r:id="rId10"/>
    </p:embeddedFont>
    <p:embeddedFont>
      <p:font typeface="Abuget" panose="02000000000000000000" pitchFamily="2" charset="7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E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5" autoAdjust="0"/>
    <p:restoredTop sz="96238" autoAdjust="0"/>
  </p:normalViewPr>
  <p:slideViewPr>
    <p:cSldViewPr snapToGrid="0">
      <p:cViewPr>
        <p:scale>
          <a:sx n="100" d="100"/>
          <a:sy n="100" d="100"/>
        </p:scale>
        <p:origin x="1304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C7FD0-3869-4F9D-AB8E-185554C68B35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C4CC5-4DAF-45F0-AE76-122774A39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107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C4CC5-4DAF-45F0-AE76-122774A39C3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83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F6EEA18E-C515-4C8A-A9BB-A19C256DB8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672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D22DF45-4B00-46F4-9219-A9B411FB06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80131" y="0"/>
            <a:ext cx="8310698" cy="6858000"/>
          </a:xfrm>
          <a:custGeom>
            <a:avLst/>
            <a:gdLst>
              <a:gd name="connsiteX0" fmla="*/ 7547380 w 8310698"/>
              <a:gd name="connsiteY0" fmla="*/ 640247 h 6858000"/>
              <a:gd name="connsiteX1" fmla="*/ 8310698 w 8310698"/>
              <a:gd name="connsiteY1" fmla="*/ 4070510 h 6858000"/>
              <a:gd name="connsiteX2" fmla="*/ 6143469 w 8310698"/>
              <a:gd name="connsiteY2" fmla="*/ 6858000 h 6858000"/>
              <a:gd name="connsiteX3" fmla="*/ 2667574 w 8310698"/>
              <a:gd name="connsiteY3" fmla="*/ 6858000 h 6858000"/>
              <a:gd name="connsiteX4" fmla="*/ 2304519 w 8310698"/>
              <a:gd name="connsiteY4" fmla="*/ 6391040 h 6858000"/>
              <a:gd name="connsiteX5" fmla="*/ 3962430 w 8310698"/>
              <a:gd name="connsiteY5" fmla="*/ 0 h 6858000"/>
              <a:gd name="connsiteX6" fmla="*/ 6506859 w 8310698"/>
              <a:gd name="connsiteY6" fmla="*/ 1256847 h 6858000"/>
              <a:gd name="connsiteX7" fmla="*/ 1369538 w 8310698"/>
              <a:gd name="connsiteY7" fmla="*/ 6858000 h 6858000"/>
              <a:gd name="connsiteX8" fmla="*/ 0 w 8310698"/>
              <a:gd name="connsiteY8" fmla="*/ 5096501 h 6858000"/>
              <a:gd name="connsiteX9" fmla="*/ 784820 w 8310698"/>
              <a:gd name="connsiteY9" fmla="*/ 15696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10698" h="6858000">
                <a:moveTo>
                  <a:pt x="7547380" y="640247"/>
                </a:moveTo>
                <a:lnTo>
                  <a:pt x="8310698" y="4070510"/>
                </a:lnTo>
                <a:lnTo>
                  <a:pt x="6143469" y="6858000"/>
                </a:lnTo>
                <a:lnTo>
                  <a:pt x="2667574" y="6858000"/>
                </a:lnTo>
                <a:lnTo>
                  <a:pt x="2304519" y="6391040"/>
                </a:lnTo>
                <a:close/>
                <a:moveTo>
                  <a:pt x="3962430" y="0"/>
                </a:moveTo>
                <a:lnTo>
                  <a:pt x="6506859" y="1256847"/>
                </a:lnTo>
                <a:lnTo>
                  <a:pt x="1369538" y="6858000"/>
                </a:lnTo>
                <a:lnTo>
                  <a:pt x="0" y="5096501"/>
                </a:lnTo>
                <a:lnTo>
                  <a:pt x="784820" y="15696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178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321E67E4-FEF1-4C47-8610-51D4A835CD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04556" y="1781012"/>
            <a:ext cx="4087445" cy="4368716"/>
          </a:xfrm>
          <a:custGeom>
            <a:avLst/>
            <a:gdLst>
              <a:gd name="connsiteX0" fmla="*/ 1221431 w 4087445"/>
              <a:gd name="connsiteY0" fmla="*/ 0 h 4368716"/>
              <a:gd name="connsiteX1" fmla="*/ 3174043 w 4087445"/>
              <a:gd name="connsiteY1" fmla="*/ 43806 h 4368716"/>
              <a:gd name="connsiteX2" fmla="*/ 4087445 w 4087445"/>
              <a:gd name="connsiteY2" fmla="*/ 1232126 h 4368716"/>
              <a:gd name="connsiteX3" fmla="*/ 4087445 w 4087445"/>
              <a:gd name="connsiteY3" fmla="*/ 2936515 h 4368716"/>
              <a:gd name="connsiteX4" fmla="*/ 3947993 w 4087445"/>
              <a:gd name="connsiteY4" fmla="*/ 3547250 h 4368716"/>
              <a:gd name="connsiteX5" fmla="*/ 2186543 w 4087445"/>
              <a:gd name="connsiteY5" fmla="*/ 4368716 h 4368716"/>
              <a:gd name="connsiteX6" fmla="*/ 429504 w 4087445"/>
              <a:gd name="connsiteY6" fmla="*/ 3468310 h 4368716"/>
              <a:gd name="connsiteX7" fmla="*/ 0 w 4087445"/>
              <a:gd name="connsiteY7" fmla="*/ 1524046 h 436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7445" h="4368716">
                <a:moveTo>
                  <a:pt x="1221431" y="0"/>
                </a:moveTo>
                <a:lnTo>
                  <a:pt x="3174043" y="43806"/>
                </a:lnTo>
                <a:lnTo>
                  <a:pt x="4087445" y="1232126"/>
                </a:lnTo>
                <a:lnTo>
                  <a:pt x="4087445" y="2936515"/>
                </a:lnTo>
                <a:lnTo>
                  <a:pt x="3947993" y="3547250"/>
                </a:lnTo>
                <a:lnTo>
                  <a:pt x="2186543" y="4368716"/>
                </a:lnTo>
                <a:lnTo>
                  <a:pt x="429504" y="3468310"/>
                </a:lnTo>
                <a:lnTo>
                  <a:pt x="0" y="1524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4265F18E-D8F8-4B7F-89C5-600340F48F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12394" y="2490788"/>
            <a:ext cx="4367212" cy="4367212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3602073-5467-4903-863A-FF19491109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46655" y="0"/>
            <a:ext cx="4387486" cy="3101728"/>
          </a:xfrm>
          <a:custGeom>
            <a:avLst/>
            <a:gdLst>
              <a:gd name="connsiteX0" fmla="*/ 206017 w 4387486"/>
              <a:gd name="connsiteY0" fmla="*/ 0 h 3101728"/>
              <a:gd name="connsiteX1" fmla="*/ 4114242 w 4387486"/>
              <a:gd name="connsiteY1" fmla="*/ 0 h 3101728"/>
              <a:gd name="connsiteX2" fmla="*/ 4387486 w 4387486"/>
              <a:gd name="connsiteY2" fmla="*/ 355486 h 3101728"/>
              <a:gd name="connsiteX3" fmla="*/ 3947993 w 4387486"/>
              <a:gd name="connsiteY3" fmla="*/ 2280262 h 3101728"/>
              <a:gd name="connsiteX4" fmla="*/ 2186544 w 4387486"/>
              <a:gd name="connsiteY4" fmla="*/ 3101728 h 3101728"/>
              <a:gd name="connsiteX5" fmla="*/ 429504 w 4387486"/>
              <a:gd name="connsiteY5" fmla="*/ 2201322 h 3101728"/>
              <a:gd name="connsiteX6" fmla="*/ 0 w 4387486"/>
              <a:gd name="connsiteY6" fmla="*/ 257058 h 310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486" h="3101728">
                <a:moveTo>
                  <a:pt x="206017" y="0"/>
                </a:moveTo>
                <a:lnTo>
                  <a:pt x="4114242" y="0"/>
                </a:lnTo>
                <a:lnTo>
                  <a:pt x="4387486" y="355486"/>
                </a:lnTo>
                <a:lnTo>
                  <a:pt x="3947993" y="2280262"/>
                </a:lnTo>
                <a:lnTo>
                  <a:pt x="2186544" y="3101728"/>
                </a:lnTo>
                <a:lnTo>
                  <a:pt x="429504" y="2201322"/>
                </a:lnTo>
                <a:lnTo>
                  <a:pt x="0" y="2570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96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BD18B3D1-33C5-49FD-9FDA-5362DFD671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7263" y="3518658"/>
            <a:ext cx="2657475" cy="2657475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19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1B34A8AC-E62D-4E29-BD62-C7B4B8E4E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71341" y="3308824"/>
            <a:ext cx="4230855" cy="3549177"/>
          </a:xfrm>
          <a:custGeom>
            <a:avLst/>
            <a:gdLst>
              <a:gd name="connsiteX0" fmla="*/ 2810335 w 4230855"/>
              <a:gd name="connsiteY0" fmla="*/ 0 h 3549177"/>
              <a:gd name="connsiteX1" fmla="*/ 4230855 w 4230855"/>
              <a:gd name="connsiteY1" fmla="*/ 1283917 h 3549177"/>
              <a:gd name="connsiteX2" fmla="*/ 4119321 w 4230855"/>
              <a:gd name="connsiteY2" fmla="*/ 3232783 h 3549177"/>
              <a:gd name="connsiteX3" fmla="*/ 3688834 w 4230855"/>
              <a:gd name="connsiteY3" fmla="*/ 3549177 h 3549177"/>
              <a:gd name="connsiteX4" fmla="*/ 600754 w 4230855"/>
              <a:gd name="connsiteY4" fmla="*/ 3549177 h 3549177"/>
              <a:gd name="connsiteX5" fmla="*/ 0 w 4230855"/>
              <a:gd name="connsiteY5" fmla="*/ 2065516 h 3549177"/>
              <a:gd name="connsiteX6" fmla="*/ 927430 w 4230855"/>
              <a:gd name="connsiteY6" fmla="*/ 347846 h 3549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0855" h="3549177">
                <a:moveTo>
                  <a:pt x="2810335" y="0"/>
                </a:moveTo>
                <a:lnTo>
                  <a:pt x="4230855" y="1283917"/>
                </a:lnTo>
                <a:lnTo>
                  <a:pt x="4119321" y="3232783"/>
                </a:lnTo>
                <a:lnTo>
                  <a:pt x="3688834" y="3549177"/>
                </a:lnTo>
                <a:lnTo>
                  <a:pt x="600754" y="3549177"/>
                </a:lnTo>
                <a:lnTo>
                  <a:pt x="0" y="2065516"/>
                </a:lnTo>
                <a:lnTo>
                  <a:pt x="927430" y="3478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BD8C64EB-33CA-4AB1-86F2-4876C04365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05858" y="0"/>
            <a:ext cx="4208977" cy="3104622"/>
          </a:xfrm>
          <a:custGeom>
            <a:avLst/>
            <a:gdLst>
              <a:gd name="connsiteX0" fmla="*/ 63055 w 4208977"/>
              <a:gd name="connsiteY0" fmla="*/ 0 h 3104622"/>
              <a:gd name="connsiteX1" fmla="*/ 3767176 w 4208977"/>
              <a:gd name="connsiteY1" fmla="*/ 0 h 3104622"/>
              <a:gd name="connsiteX2" fmla="*/ 4208977 w 4208977"/>
              <a:gd name="connsiteY2" fmla="*/ 1035458 h 3104622"/>
              <a:gd name="connsiteX3" fmla="*/ 3321138 w 4208977"/>
              <a:gd name="connsiteY3" fmla="*/ 2755381 h 3104622"/>
              <a:gd name="connsiteX4" fmla="*/ 1447986 w 4208977"/>
              <a:gd name="connsiteY4" fmla="*/ 3104622 h 3104622"/>
              <a:gd name="connsiteX5" fmla="*/ 0 w 4208977"/>
              <a:gd name="connsiteY5" fmla="*/ 1820203 h 310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8977" h="3104622">
                <a:moveTo>
                  <a:pt x="63055" y="0"/>
                </a:moveTo>
                <a:lnTo>
                  <a:pt x="3767176" y="0"/>
                </a:lnTo>
                <a:lnTo>
                  <a:pt x="4208977" y="1035458"/>
                </a:lnTo>
                <a:lnTo>
                  <a:pt x="3321138" y="2755381"/>
                </a:lnTo>
                <a:lnTo>
                  <a:pt x="1447986" y="3104622"/>
                </a:lnTo>
                <a:lnTo>
                  <a:pt x="0" y="1820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527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10836825-8096-44CA-B360-746F880E3A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850" y="0"/>
            <a:ext cx="6858035" cy="6858000"/>
          </a:xfrm>
          <a:custGeom>
            <a:avLst/>
            <a:gdLst>
              <a:gd name="connsiteX0" fmla="*/ 180240 w 6858035"/>
              <a:gd name="connsiteY0" fmla="*/ 3600450 h 6858000"/>
              <a:gd name="connsiteX1" fmla="*/ 6677795 w 6858035"/>
              <a:gd name="connsiteY1" fmla="*/ 3600450 h 6858000"/>
              <a:gd name="connsiteX2" fmla="*/ 6858035 w 6858035"/>
              <a:gd name="connsiteY2" fmla="*/ 4410425 h 6858000"/>
              <a:gd name="connsiteX3" fmla="*/ 4955084 w 6858035"/>
              <a:gd name="connsiteY3" fmla="*/ 6858000 h 6858000"/>
              <a:gd name="connsiteX4" fmla="*/ 1902951 w 6858035"/>
              <a:gd name="connsiteY4" fmla="*/ 6858000 h 6858000"/>
              <a:gd name="connsiteX5" fmla="*/ 0 w 6858035"/>
              <a:gd name="connsiteY5" fmla="*/ 4410425 h 6858000"/>
              <a:gd name="connsiteX6" fmla="*/ 3429017 w 6858035"/>
              <a:gd name="connsiteY6" fmla="*/ 0 h 6858000"/>
              <a:gd name="connsiteX7" fmla="*/ 6178864 w 6858035"/>
              <a:gd name="connsiteY7" fmla="*/ 1358316 h 6858000"/>
              <a:gd name="connsiteX8" fmla="*/ 6601491 w 6858035"/>
              <a:gd name="connsiteY8" fmla="*/ 3257550 h 6858000"/>
              <a:gd name="connsiteX9" fmla="*/ 256543 w 6858035"/>
              <a:gd name="connsiteY9" fmla="*/ 3257550 h 6858000"/>
              <a:gd name="connsiteX10" fmla="*/ 679169 w 6858035"/>
              <a:gd name="connsiteY10" fmla="*/ 13583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58035" h="6858000">
                <a:moveTo>
                  <a:pt x="180240" y="3600450"/>
                </a:moveTo>
                <a:lnTo>
                  <a:pt x="6677795" y="3600450"/>
                </a:lnTo>
                <a:lnTo>
                  <a:pt x="6858035" y="4410425"/>
                </a:lnTo>
                <a:lnTo>
                  <a:pt x="4955084" y="6858000"/>
                </a:lnTo>
                <a:lnTo>
                  <a:pt x="1902951" y="6858000"/>
                </a:lnTo>
                <a:lnTo>
                  <a:pt x="0" y="4410425"/>
                </a:lnTo>
                <a:close/>
                <a:moveTo>
                  <a:pt x="3429017" y="0"/>
                </a:moveTo>
                <a:lnTo>
                  <a:pt x="6178864" y="1358316"/>
                </a:lnTo>
                <a:lnTo>
                  <a:pt x="6601491" y="3257550"/>
                </a:lnTo>
                <a:lnTo>
                  <a:pt x="256543" y="3257550"/>
                </a:lnTo>
                <a:lnTo>
                  <a:pt x="679169" y="13583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872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7445076F-A9C6-406C-90F0-1757915342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552" y="0"/>
            <a:ext cx="6857999" cy="68579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69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90406F4A-37DF-434B-A6D8-07B79DB0589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1169" y="0"/>
            <a:ext cx="8310699" cy="6858000"/>
          </a:xfrm>
          <a:custGeom>
            <a:avLst/>
            <a:gdLst>
              <a:gd name="connsiteX0" fmla="*/ 763318 w 8310699"/>
              <a:gd name="connsiteY0" fmla="*/ 640247 h 6858000"/>
              <a:gd name="connsiteX1" fmla="*/ 6006180 w 8310699"/>
              <a:gd name="connsiteY1" fmla="*/ 6391040 h 6858000"/>
              <a:gd name="connsiteX2" fmla="*/ 5643125 w 8310699"/>
              <a:gd name="connsiteY2" fmla="*/ 6858000 h 6858000"/>
              <a:gd name="connsiteX3" fmla="*/ 2167229 w 8310699"/>
              <a:gd name="connsiteY3" fmla="*/ 6858000 h 6858000"/>
              <a:gd name="connsiteX4" fmla="*/ 0 w 8310699"/>
              <a:gd name="connsiteY4" fmla="*/ 4070510 h 6858000"/>
              <a:gd name="connsiteX5" fmla="*/ 4348269 w 8310699"/>
              <a:gd name="connsiteY5" fmla="*/ 0 h 6858000"/>
              <a:gd name="connsiteX6" fmla="*/ 7525879 w 8310699"/>
              <a:gd name="connsiteY6" fmla="*/ 1569613 h 6858000"/>
              <a:gd name="connsiteX7" fmla="*/ 8310699 w 8310699"/>
              <a:gd name="connsiteY7" fmla="*/ 5096501 h 6858000"/>
              <a:gd name="connsiteX8" fmla="*/ 6941161 w 8310699"/>
              <a:gd name="connsiteY8" fmla="*/ 6858000 h 6858000"/>
              <a:gd name="connsiteX9" fmla="*/ 1803839 w 8310699"/>
              <a:gd name="connsiteY9" fmla="*/ 12568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10699" h="6858000">
                <a:moveTo>
                  <a:pt x="763318" y="640247"/>
                </a:moveTo>
                <a:lnTo>
                  <a:pt x="6006180" y="6391040"/>
                </a:lnTo>
                <a:lnTo>
                  <a:pt x="5643125" y="6858000"/>
                </a:lnTo>
                <a:lnTo>
                  <a:pt x="2167229" y="6858000"/>
                </a:lnTo>
                <a:lnTo>
                  <a:pt x="0" y="4070510"/>
                </a:lnTo>
                <a:close/>
                <a:moveTo>
                  <a:pt x="4348269" y="0"/>
                </a:moveTo>
                <a:lnTo>
                  <a:pt x="7525879" y="1569613"/>
                </a:lnTo>
                <a:lnTo>
                  <a:pt x="8310699" y="5096501"/>
                </a:lnTo>
                <a:lnTo>
                  <a:pt x="6941161" y="6858000"/>
                </a:lnTo>
                <a:lnTo>
                  <a:pt x="1803839" y="12568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092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5D0B0222-A332-4130-A7D5-ED648779B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48490" y="0"/>
            <a:ext cx="4943510" cy="6858000"/>
          </a:xfrm>
          <a:custGeom>
            <a:avLst/>
            <a:gdLst>
              <a:gd name="connsiteX0" fmla="*/ 3429018 w 4943510"/>
              <a:gd name="connsiteY0" fmla="*/ 0 h 6858000"/>
              <a:gd name="connsiteX1" fmla="*/ 4943510 w 4943510"/>
              <a:gd name="connsiteY1" fmla="*/ 748100 h 6858000"/>
              <a:gd name="connsiteX2" fmla="*/ 4943510 w 4943510"/>
              <a:gd name="connsiteY2" fmla="*/ 6858000 h 6858000"/>
              <a:gd name="connsiteX3" fmla="*/ 1902950 w 4943510"/>
              <a:gd name="connsiteY3" fmla="*/ 6858000 h 6858000"/>
              <a:gd name="connsiteX4" fmla="*/ 0 w 4943510"/>
              <a:gd name="connsiteY4" fmla="*/ 4410425 h 6858000"/>
              <a:gd name="connsiteX5" fmla="*/ 679170 w 4943510"/>
              <a:gd name="connsiteY5" fmla="*/ 135831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3510" h="6858000">
                <a:moveTo>
                  <a:pt x="3429018" y="0"/>
                </a:moveTo>
                <a:lnTo>
                  <a:pt x="4943510" y="748100"/>
                </a:lnTo>
                <a:lnTo>
                  <a:pt x="4943510" y="6858000"/>
                </a:lnTo>
                <a:lnTo>
                  <a:pt x="1902950" y="6858000"/>
                </a:lnTo>
                <a:lnTo>
                  <a:pt x="0" y="4410425"/>
                </a:lnTo>
                <a:lnTo>
                  <a:pt x="679170" y="1358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1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16C05190-7344-4ED2-B2CC-4A4C4AE82D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D68FC8A1-6D6C-4840-93D6-81696BB8065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93281" y="726281"/>
            <a:ext cx="5405438" cy="5405438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510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B5B316-A4E0-4709-A894-9B544B9A03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45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C3ECCC8C-7AC9-4AEE-A9A1-28223A2AB7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7263" y="942974"/>
            <a:ext cx="2657475" cy="2657475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986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C20050A0-E86B-4FDC-A89A-2FAA39FDF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073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BB71553C-53C1-4004-BCEC-B999A17BBA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61680" y="1"/>
            <a:ext cx="7730320" cy="6115915"/>
          </a:xfrm>
          <a:custGeom>
            <a:avLst/>
            <a:gdLst>
              <a:gd name="connsiteX0" fmla="*/ 829615 w 7730320"/>
              <a:gd name="connsiteY0" fmla="*/ 0 h 6115915"/>
              <a:gd name="connsiteX1" fmla="*/ 7730320 w 7730320"/>
              <a:gd name="connsiteY1" fmla="*/ 0 h 6115915"/>
              <a:gd name="connsiteX2" fmla="*/ 7730320 w 7730320"/>
              <a:gd name="connsiteY2" fmla="*/ 4179003 h 6115915"/>
              <a:gd name="connsiteX3" fmla="*/ 5319788 w 7730320"/>
              <a:gd name="connsiteY3" fmla="*/ 6115915 h 6115915"/>
              <a:gd name="connsiteX4" fmla="*/ 1607826 w 7730320"/>
              <a:gd name="connsiteY4" fmla="*/ 5234824 h 6115915"/>
              <a:gd name="connsiteX5" fmla="*/ 0 w 7730320"/>
              <a:gd name="connsiteY5" fmla="*/ 1708660 h 6115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30320" h="6115915">
                <a:moveTo>
                  <a:pt x="829615" y="0"/>
                </a:moveTo>
                <a:lnTo>
                  <a:pt x="7730320" y="0"/>
                </a:lnTo>
                <a:lnTo>
                  <a:pt x="7730320" y="4179003"/>
                </a:lnTo>
                <a:lnTo>
                  <a:pt x="5319788" y="6115915"/>
                </a:lnTo>
                <a:lnTo>
                  <a:pt x="1607826" y="5234824"/>
                </a:lnTo>
                <a:lnTo>
                  <a:pt x="0" y="17086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9047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1FF8CCC3-FAFB-43E0-A907-2F0D6A2DF1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2084"/>
            <a:ext cx="7796995" cy="6115916"/>
          </a:xfrm>
          <a:custGeom>
            <a:avLst/>
            <a:gdLst>
              <a:gd name="connsiteX0" fmla="*/ 2431323 w 7796995"/>
              <a:gd name="connsiteY0" fmla="*/ 0 h 6115916"/>
              <a:gd name="connsiteX1" fmla="*/ 6175301 w 7796995"/>
              <a:gd name="connsiteY1" fmla="*/ 881091 h 6115916"/>
              <a:gd name="connsiteX2" fmla="*/ 7796995 w 7796995"/>
              <a:gd name="connsiteY2" fmla="*/ 4407256 h 6115916"/>
              <a:gd name="connsiteX3" fmla="*/ 6960225 w 7796995"/>
              <a:gd name="connsiteY3" fmla="*/ 6115916 h 6115916"/>
              <a:gd name="connsiteX4" fmla="*/ 0 w 7796995"/>
              <a:gd name="connsiteY4" fmla="*/ 6115916 h 6115916"/>
              <a:gd name="connsiteX5" fmla="*/ 0 w 7796995"/>
              <a:gd name="connsiteY5" fmla="*/ 1936912 h 6115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96995" h="6115916">
                <a:moveTo>
                  <a:pt x="2431323" y="0"/>
                </a:moveTo>
                <a:lnTo>
                  <a:pt x="6175301" y="881091"/>
                </a:lnTo>
                <a:lnTo>
                  <a:pt x="7796995" y="4407256"/>
                </a:lnTo>
                <a:lnTo>
                  <a:pt x="6960225" y="6115916"/>
                </a:lnTo>
                <a:lnTo>
                  <a:pt x="0" y="6115916"/>
                </a:lnTo>
                <a:lnTo>
                  <a:pt x="0" y="19369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3862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0C202D05-C28C-4060-862B-BE615092EF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703" y="3714751"/>
            <a:ext cx="2438397" cy="24383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62DD994-BA6D-4B34-B833-EF360994CC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0653" y="675374"/>
            <a:ext cx="3086097" cy="30860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753E0A2-EA10-43FA-95C6-A8ACE1B701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697786" y="958038"/>
            <a:ext cx="4799760" cy="4807237"/>
          </a:xfrm>
          <a:custGeom>
            <a:avLst/>
            <a:gdLst>
              <a:gd name="connsiteX0" fmla="*/ 3422678 w 4799760"/>
              <a:gd name="connsiteY0" fmla="*/ 0 h 4807237"/>
              <a:gd name="connsiteX1" fmla="*/ 4799760 w 4799760"/>
              <a:gd name="connsiteY1" fmla="*/ 1635972 h 4807237"/>
              <a:gd name="connsiteX2" fmla="*/ 4380872 w 4799760"/>
              <a:gd name="connsiteY2" fmla="*/ 3775396 h 4807237"/>
              <a:gd name="connsiteX3" fmla="*/ 2481417 w 4799760"/>
              <a:gd name="connsiteY3" fmla="*/ 4807237 h 4807237"/>
              <a:gd name="connsiteX4" fmla="*/ 531766 w 4799760"/>
              <a:gd name="connsiteY4" fmla="*/ 3954508 h 4807237"/>
              <a:gd name="connsiteX5" fmla="*/ 0 w 4799760"/>
              <a:gd name="connsiteY5" fmla="*/ 1859311 h 4807237"/>
              <a:gd name="connsiteX6" fmla="*/ 1286587 w 4799760"/>
              <a:gd name="connsiteY6" fmla="*/ 99397 h 4807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99760" h="4807237">
                <a:moveTo>
                  <a:pt x="3422678" y="0"/>
                </a:moveTo>
                <a:lnTo>
                  <a:pt x="4799760" y="1635972"/>
                </a:lnTo>
                <a:lnTo>
                  <a:pt x="4380872" y="3775396"/>
                </a:lnTo>
                <a:lnTo>
                  <a:pt x="2481417" y="4807237"/>
                </a:lnTo>
                <a:lnTo>
                  <a:pt x="531766" y="3954508"/>
                </a:lnTo>
                <a:lnTo>
                  <a:pt x="0" y="1859311"/>
                </a:lnTo>
                <a:lnTo>
                  <a:pt x="1286587" y="993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4144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C5D2B7B-DF89-40C2-A232-CCA3C20346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1219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그림 개체 틀 5">
            <a:extLst>
              <a:ext uri="{FF2B5EF4-FFF2-40B4-BE49-F238E27FC236}">
                <a16:creationId xmlns:a16="http://schemas.microsoft.com/office/drawing/2014/main" id="{23DC14FE-E1C4-48AA-8E25-27703E88A6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52952" y="2741358"/>
            <a:ext cx="3086097" cy="30860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739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F6EEA18E-C515-4C8A-A9BB-A19C256DB8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1460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3726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3"/>
          </p:nvPr>
        </p:nvSpPr>
        <p:spPr>
          <a:xfrm>
            <a:off x="1435100" y="3173569"/>
            <a:ext cx="2166364" cy="2166360"/>
          </a:xfrm>
          <a:custGeom>
            <a:avLst/>
            <a:gdLst>
              <a:gd name="connsiteX0" fmla="*/ 748460 w 2166364"/>
              <a:gd name="connsiteY0" fmla="*/ 0 h 2166360"/>
              <a:gd name="connsiteX1" fmla="*/ 1417904 w 2166364"/>
              <a:gd name="connsiteY1" fmla="*/ 0 h 2166360"/>
              <a:gd name="connsiteX2" fmla="*/ 1959495 w 2166364"/>
              <a:gd name="connsiteY2" fmla="*/ 413738 h 2166360"/>
              <a:gd name="connsiteX3" fmla="*/ 2166364 w 2166364"/>
              <a:gd name="connsiteY3" fmla="*/ 1083180 h 2166360"/>
              <a:gd name="connsiteX4" fmla="*/ 1959495 w 2166364"/>
              <a:gd name="connsiteY4" fmla="*/ 1752622 h 2166360"/>
              <a:gd name="connsiteX5" fmla="*/ 1417904 w 2166364"/>
              <a:gd name="connsiteY5" fmla="*/ 2166360 h 2166360"/>
              <a:gd name="connsiteX6" fmla="*/ 748460 w 2166364"/>
              <a:gd name="connsiteY6" fmla="*/ 2166360 h 2166360"/>
              <a:gd name="connsiteX7" fmla="*/ 206869 w 2166364"/>
              <a:gd name="connsiteY7" fmla="*/ 1752622 h 2166360"/>
              <a:gd name="connsiteX8" fmla="*/ 0 w 2166364"/>
              <a:gd name="connsiteY8" fmla="*/ 1083180 h 2166360"/>
              <a:gd name="connsiteX9" fmla="*/ 206869 w 2166364"/>
              <a:gd name="connsiteY9" fmla="*/ 413738 h 2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6364" h="2166360">
                <a:moveTo>
                  <a:pt x="748460" y="0"/>
                </a:moveTo>
                <a:lnTo>
                  <a:pt x="1417904" y="0"/>
                </a:lnTo>
                <a:lnTo>
                  <a:pt x="1959495" y="413738"/>
                </a:lnTo>
                <a:lnTo>
                  <a:pt x="2166364" y="1083180"/>
                </a:lnTo>
                <a:lnTo>
                  <a:pt x="1959495" y="1752622"/>
                </a:lnTo>
                <a:lnTo>
                  <a:pt x="1417904" y="2166360"/>
                </a:lnTo>
                <a:lnTo>
                  <a:pt x="748460" y="2166360"/>
                </a:lnTo>
                <a:lnTo>
                  <a:pt x="206869" y="1752622"/>
                </a:lnTo>
                <a:lnTo>
                  <a:pt x="0" y="1083180"/>
                </a:lnTo>
                <a:lnTo>
                  <a:pt x="206869" y="4137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5481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3"/>
          </p:nvPr>
        </p:nvSpPr>
        <p:spPr>
          <a:xfrm>
            <a:off x="4917801" y="3013078"/>
            <a:ext cx="2356404" cy="2356402"/>
          </a:xfrm>
          <a:custGeom>
            <a:avLst/>
            <a:gdLst>
              <a:gd name="connsiteX0" fmla="*/ 1178202 w 2356404"/>
              <a:gd name="connsiteY0" fmla="*/ 0 h 2356402"/>
              <a:gd name="connsiteX1" fmla="*/ 2356404 w 2356404"/>
              <a:gd name="connsiteY1" fmla="*/ 1178201 h 2356402"/>
              <a:gd name="connsiteX2" fmla="*/ 1178202 w 2356404"/>
              <a:gd name="connsiteY2" fmla="*/ 2356402 h 2356402"/>
              <a:gd name="connsiteX3" fmla="*/ 0 w 2356404"/>
              <a:gd name="connsiteY3" fmla="*/ 1178201 h 2356402"/>
              <a:gd name="connsiteX4" fmla="*/ 1178202 w 2356404"/>
              <a:gd name="connsiteY4" fmla="*/ 0 h 2356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6404" h="2356402">
                <a:moveTo>
                  <a:pt x="1178202" y="0"/>
                </a:moveTo>
                <a:cubicBezTo>
                  <a:pt x="1828905" y="0"/>
                  <a:pt x="2356404" y="527499"/>
                  <a:pt x="2356404" y="1178201"/>
                </a:cubicBezTo>
                <a:cubicBezTo>
                  <a:pt x="2356404" y="1828903"/>
                  <a:pt x="1828905" y="2356402"/>
                  <a:pt x="1178202" y="2356402"/>
                </a:cubicBezTo>
                <a:cubicBezTo>
                  <a:pt x="527499" y="2356402"/>
                  <a:pt x="0" y="1828903"/>
                  <a:pt x="0" y="1178201"/>
                </a:cubicBezTo>
                <a:cubicBezTo>
                  <a:pt x="0" y="527499"/>
                  <a:pt x="527499" y="0"/>
                  <a:pt x="11782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8800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616700" y="1159322"/>
            <a:ext cx="5575300" cy="2028378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62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AutoShape 41">
            <a:extLst>
              <a:ext uri="{FF2B5EF4-FFF2-40B4-BE49-F238E27FC236}">
                <a16:creationId xmlns:a16="http://schemas.microsoft.com/office/drawing/2014/main" id="{A351FEDD-8487-4437-AD8A-0CD4B136BA92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6513513" y="189707"/>
            <a:ext cx="3629025" cy="4302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EEFB141E-ACFB-48FA-B0D0-13C9509412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81807" y="0"/>
            <a:ext cx="8301534" cy="6858000"/>
          </a:xfrm>
          <a:custGeom>
            <a:avLst/>
            <a:gdLst>
              <a:gd name="connsiteX0" fmla="*/ 2689629 w 8301534"/>
              <a:gd name="connsiteY0" fmla="*/ 0 h 6858000"/>
              <a:gd name="connsiteX1" fmla="*/ 5611905 w 8301534"/>
              <a:gd name="connsiteY1" fmla="*/ 0 h 6858000"/>
              <a:gd name="connsiteX2" fmla="*/ 7479410 w 8301534"/>
              <a:gd name="connsiteY2" fmla="*/ 922474 h 6858000"/>
              <a:gd name="connsiteX3" fmla="*/ 8301534 w 8301534"/>
              <a:gd name="connsiteY3" fmla="*/ 4616998 h 6858000"/>
              <a:gd name="connsiteX4" fmla="*/ 6559191 w 8301534"/>
              <a:gd name="connsiteY4" fmla="*/ 6858000 h 6858000"/>
              <a:gd name="connsiteX5" fmla="*/ 1742343 w 8301534"/>
              <a:gd name="connsiteY5" fmla="*/ 6858000 h 6858000"/>
              <a:gd name="connsiteX6" fmla="*/ 0 w 8301534"/>
              <a:gd name="connsiteY6" fmla="*/ 4616998 h 6858000"/>
              <a:gd name="connsiteX7" fmla="*/ 822124 w 8301534"/>
              <a:gd name="connsiteY7" fmla="*/ 9224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01534" h="6858000">
                <a:moveTo>
                  <a:pt x="2689629" y="0"/>
                </a:moveTo>
                <a:lnTo>
                  <a:pt x="5611905" y="0"/>
                </a:lnTo>
                <a:lnTo>
                  <a:pt x="7479410" y="922474"/>
                </a:lnTo>
                <a:lnTo>
                  <a:pt x="8301534" y="4616998"/>
                </a:lnTo>
                <a:lnTo>
                  <a:pt x="6559191" y="6858000"/>
                </a:lnTo>
                <a:lnTo>
                  <a:pt x="1742343" y="6858000"/>
                </a:lnTo>
                <a:lnTo>
                  <a:pt x="0" y="4616998"/>
                </a:lnTo>
                <a:lnTo>
                  <a:pt x="822124" y="922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1656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18400" y="1159322"/>
            <a:ext cx="4673600" cy="2028378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126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012410" y="1004709"/>
            <a:ext cx="5575300" cy="2816330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656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5">
            <a:extLst>
              <a:ext uri="{FF2B5EF4-FFF2-40B4-BE49-F238E27FC236}">
                <a16:creationId xmlns:a16="http://schemas.microsoft.com/office/drawing/2014/main" id="{406266EB-46FD-4BFF-8412-9CFB12AF46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57300" y="1935957"/>
            <a:ext cx="4281487" cy="428148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0ECF44D7-FC55-42E9-B45C-7A8A1E671D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34163" y="1935957"/>
            <a:ext cx="4281487" cy="428148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08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15DB423B-CD0F-4F87-BB0C-19D7C020A1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2449" y="0"/>
            <a:ext cx="6857999" cy="68579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79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23EEEC08-969D-4A17-8FB3-F47670683C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86353" y="-1"/>
            <a:ext cx="6286497" cy="6858000"/>
          </a:xfrm>
          <a:custGeom>
            <a:avLst/>
            <a:gdLst>
              <a:gd name="connsiteX0" fmla="*/ 2971802 w 6286497"/>
              <a:gd name="connsiteY0" fmla="*/ 914427 h 6858000"/>
              <a:gd name="connsiteX1" fmla="*/ 2971802 w 6286497"/>
              <a:gd name="connsiteY1" fmla="*/ 6858000 h 6858000"/>
              <a:gd name="connsiteX2" fmla="*/ 1649216 w 6286497"/>
              <a:gd name="connsiteY2" fmla="*/ 6858000 h 6858000"/>
              <a:gd name="connsiteX3" fmla="*/ 0 w 6286497"/>
              <a:gd name="connsiteY3" fmla="*/ 4736778 h 6858000"/>
              <a:gd name="connsiteX4" fmla="*/ 588611 w 6286497"/>
              <a:gd name="connsiteY4" fmla="*/ 2091629 h 6858000"/>
              <a:gd name="connsiteX5" fmla="*/ 3314696 w 6286497"/>
              <a:gd name="connsiteY5" fmla="*/ 0 h 6858000"/>
              <a:gd name="connsiteX6" fmla="*/ 5697886 w 6286497"/>
              <a:gd name="connsiteY6" fmla="*/ 1177202 h 6858000"/>
              <a:gd name="connsiteX7" fmla="*/ 6286497 w 6286497"/>
              <a:gd name="connsiteY7" fmla="*/ 3822351 h 6858000"/>
              <a:gd name="connsiteX8" fmla="*/ 4637280 w 6286497"/>
              <a:gd name="connsiteY8" fmla="*/ 5943573 h 6858000"/>
              <a:gd name="connsiteX9" fmla="*/ 3314695 w 6286497"/>
              <a:gd name="connsiteY9" fmla="*/ 5943573 h 6858000"/>
              <a:gd name="connsiteX10" fmla="*/ 3314695 w 6286497"/>
              <a:gd name="connsiteY10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86497" h="6858000">
                <a:moveTo>
                  <a:pt x="2971802" y="914427"/>
                </a:moveTo>
                <a:lnTo>
                  <a:pt x="2971802" y="6858000"/>
                </a:lnTo>
                <a:lnTo>
                  <a:pt x="1649216" y="6858000"/>
                </a:lnTo>
                <a:lnTo>
                  <a:pt x="0" y="4736778"/>
                </a:lnTo>
                <a:lnTo>
                  <a:pt x="588611" y="2091629"/>
                </a:lnTo>
                <a:close/>
                <a:moveTo>
                  <a:pt x="3314696" y="0"/>
                </a:moveTo>
                <a:lnTo>
                  <a:pt x="5697886" y="1177202"/>
                </a:lnTo>
                <a:lnTo>
                  <a:pt x="6286497" y="3822351"/>
                </a:lnTo>
                <a:lnTo>
                  <a:pt x="4637280" y="5943573"/>
                </a:lnTo>
                <a:lnTo>
                  <a:pt x="3314695" y="5943573"/>
                </a:lnTo>
                <a:lnTo>
                  <a:pt x="3314695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65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D95D804D-BF84-4EB3-BF49-CDB97A2029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43493" cy="6858000"/>
          </a:xfrm>
          <a:custGeom>
            <a:avLst/>
            <a:gdLst>
              <a:gd name="connsiteX0" fmla="*/ 1514475 w 4943493"/>
              <a:gd name="connsiteY0" fmla="*/ 0 h 6858000"/>
              <a:gd name="connsiteX1" fmla="*/ 4264323 w 4943493"/>
              <a:gd name="connsiteY1" fmla="*/ 1358317 h 6858000"/>
              <a:gd name="connsiteX2" fmla="*/ 4943493 w 4943493"/>
              <a:gd name="connsiteY2" fmla="*/ 4410425 h 6858000"/>
              <a:gd name="connsiteX3" fmla="*/ 3040543 w 4943493"/>
              <a:gd name="connsiteY3" fmla="*/ 6858000 h 6858000"/>
              <a:gd name="connsiteX4" fmla="*/ 0 w 4943493"/>
              <a:gd name="connsiteY4" fmla="*/ 6858000 h 6858000"/>
              <a:gd name="connsiteX5" fmla="*/ 0 w 4943493"/>
              <a:gd name="connsiteY5" fmla="*/ 748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3493" h="6858000">
                <a:moveTo>
                  <a:pt x="1514475" y="0"/>
                </a:moveTo>
                <a:lnTo>
                  <a:pt x="4264323" y="1358317"/>
                </a:lnTo>
                <a:lnTo>
                  <a:pt x="4943493" y="4410425"/>
                </a:lnTo>
                <a:lnTo>
                  <a:pt x="3040543" y="6858000"/>
                </a:lnTo>
                <a:lnTo>
                  <a:pt x="0" y="6858000"/>
                </a:lnTo>
                <a:lnTo>
                  <a:pt x="0" y="7480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47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E7E57B5D-920C-480F-BE5C-0B04FFEDEFB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72151" y="1247776"/>
            <a:ext cx="4362449" cy="43624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38BEC8E7-9603-4C9A-AFA9-98CD1CC30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5826" y="581026"/>
            <a:ext cx="2152649" cy="21526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FF2CF6BC-3842-4DA2-962A-0AC0F4CC1F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3876" y="3438526"/>
            <a:ext cx="2152649" cy="21526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그림 개체 틀 5">
            <a:extLst>
              <a:ext uri="{FF2B5EF4-FFF2-40B4-BE49-F238E27FC236}">
                <a16:creationId xmlns:a16="http://schemas.microsoft.com/office/drawing/2014/main" id="{1C4CD8B6-76D8-466F-B3A0-4D52B2041B8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63026" y="3438526"/>
            <a:ext cx="2705099" cy="27050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14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EE6C4E-5620-4DAC-975B-54A5E32159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06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51E4AC-DF07-48A0-8698-B1EF1F71C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E6DE1E-A628-47CC-8FF9-F4A418D87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94E12-4B43-48C8-9976-1B4AD75EA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390A1-928B-4C42-AED1-36DD7068F9CE}" type="datetimeFigureOut">
              <a:rPr lang="ko-KR" altLang="en-US" smtClean="0"/>
              <a:t>2022. 5. 8.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DAA4F1-33BB-413A-AA7B-B71DA27C8C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71953-E977-459D-A5FD-345487155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4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80" r:id="rId27"/>
    <p:sldLayoutId id="2147483679" r:id="rId28"/>
    <p:sldLayoutId id="2147483675" r:id="rId29"/>
    <p:sldLayoutId id="2147483676" r:id="rId30"/>
    <p:sldLayoutId id="2147483677" r:id="rId3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www.mdpi.com/2079-9292/11/1/141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thecocktaildb.com/" TargetMode="External"/><Relationship Id="rId7" Type="http://schemas.openxmlformats.org/officeDocument/2006/relationships/image" Target="../media/image11.sv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" r="7149"/>
          <a:stretch/>
        </p:blipFill>
        <p:spPr>
          <a:xfrm>
            <a:off x="0" y="0"/>
            <a:ext cx="12192000" cy="6858000"/>
          </a:xfr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6AD1C7B0-5AA2-47E5-A7AE-8A317C511EFB}"/>
              </a:ext>
            </a:extLst>
          </p:cNvPr>
          <p:cNvSpPr txBox="1"/>
          <p:nvPr/>
        </p:nvSpPr>
        <p:spPr>
          <a:xfrm>
            <a:off x="0" y="777522"/>
            <a:ext cx="7430010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500" spc="-300" dirty="0">
                <a:solidFill>
                  <a:schemeClr val="bg1"/>
                </a:solidFill>
                <a:latin typeface="+mj-lt"/>
              </a:rPr>
              <a:t>Cocktail Recommendation System</a:t>
            </a:r>
            <a:endParaRPr lang="ko-KR" altLang="en-US" sz="12500" spc="-3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718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자유형: 도형 33">
            <a:extLst>
              <a:ext uri="{FF2B5EF4-FFF2-40B4-BE49-F238E27FC236}">
                <a16:creationId xmlns:a16="http://schemas.microsoft.com/office/drawing/2014/main" id="{71E28D2B-AA1C-44DD-B566-513839CE58F2}"/>
              </a:ext>
            </a:extLst>
          </p:cNvPr>
          <p:cNvSpPr/>
          <p:nvPr/>
        </p:nvSpPr>
        <p:spPr>
          <a:xfrm>
            <a:off x="8168282" y="0"/>
            <a:ext cx="4023718" cy="1664296"/>
          </a:xfrm>
          <a:custGeom>
            <a:avLst/>
            <a:gdLst>
              <a:gd name="connsiteX0" fmla="*/ 12081 w 4023718"/>
              <a:gd name="connsiteY0" fmla="*/ 0 h 1664296"/>
              <a:gd name="connsiteX1" fmla="*/ 4023718 w 4023718"/>
              <a:gd name="connsiteY1" fmla="*/ 0 h 1664296"/>
              <a:gd name="connsiteX2" fmla="*/ 4023718 w 4023718"/>
              <a:gd name="connsiteY2" fmla="*/ 685466 h 1664296"/>
              <a:gd name="connsiteX3" fmla="*/ 3159913 w 4023718"/>
              <a:gd name="connsiteY3" fmla="*/ 1664296 h 1664296"/>
              <a:gd name="connsiteX4" fmla="*/ 1173240 w 4023718"/>
              <a:gd name="connsiteY4" fmla="*/ 1600549 h 1664296"/>
              <a:gd name="connsiteX5" fmla="*/ 0 w 4023718"/>
              <a:gd name="connsiteY5" fmla="*/ 43328 h 16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23718" h="1664296">
                <a:moveTo>
                  <a:pt x="12081" y="0"/>
                </a:moveTo>
                <a:lnTo>
                  <a:pt x="4023718" y="0"/>
                </a:lnTo>
                <a:lnTo>
                  <a:pt x="4023718" y="685466"/>
                </a:lnTo>
                <a:lnTo>
                  <a:pt x="3159913" y="1664296"/>
                </a:lnTo>
                <a:lnTo>
                  <a:pt x="1173240" y="1600549"/>
                </a:lnTo>
                <a:lnTo>
                  <a:pt x="0" y="43328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개체 틀 12" descr="실내, 테이블, 케이크, 앉아있는이(가) 표시된 사진&#10;&#10;자동 생성된 설명">
            <a:extLst>
              <a:ext uri="{FF2B5EF4-FFF2-40B4-BE49-F238E27FC236}">
                <a16:creationId xmlns:a16="http://schemas.microsoft.com/office/drawing/2014/main" id="{C33C3D2A-2994-47C4-82D0-4DF446AF661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9" r="21839"/>
          <a:stretch/>
        </p:blipFill>
        <p:spPr>
          <a:xfrm>
            <a:off x="3912394" y="2490788"/>
            <a:ext cx="4367212" cy="4367212"/>
          </a:xfrm>
        </p:spPr>
      </p:pic>
      <p:pic>
        <p:nvPicPr>
          <p:cNvPr id="31" name="그림 개체 틀 30" descr="테이블, 컵, 유리, 물이(가) 표시된 사진&#10;&#10;자동 생성된 설명">
            <a:extLst>
              <a:ext uri="{FF2B5EF4-FFF2-40B4-BE49-F238E27FC236}">
                <a16:creationId xmlns:a16="http://schemas.microsoft.com/office/drawing/2014/main" id="{340E0910-FCE5-428F-BBF0-9551D898FC5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2" t="4760" r="34239" b="4888"/>
          <a:stretch/>
        </p:blipFill>
        <p:spPr>
          <a:xfrm>
            <a:off x="8104556" y="1781012"/>
            <a:ext cx="4087445" cy="4368716"/>
          </a:xfrm>
        </p:spPr>
      </p:pic>
      <p:pic>
        <p:nvPicPr>
          <p:cNvPr id="3" name="그림 개체 틀 2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7" b="4907"/>
          <a:stretch>
            <a:fillRect/>
          </a:stretch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EFC9ED-9E61-3F8F-18EF-6D5D55AA1909}"/>
              </a:ext>
            </a:extLst>
          </p:cNvPr>
          <p:cNvSpPr txBox="1"/>
          <p:nvPr/>
        </p:nvSpPr>
        <p:spPr>
          <a:xfrm>
            <a:off x="190967" y="2885808"/>
            <a:ext cx="35047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spc="-300" dirty="0">
                <a:solidFill>
                  <a:schemeClr val="bg1"/>
                </a:solidFill>
                <a:latin typeface="+mj-lt"/>
              </a:rPr>
              <a:t>When you go to the bar always order the same drink?</a:t>
            </a:r>
            <a:endParaRPr lang="ko-KR" altLang="en-US" sz="6600" spc="-3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4E6F02-3C8E-7134-DD56-C985D12426EC}"/>
              </a:ext>
            </a:extLst>
          </p:cNvPr>
          <p:cNvSpPr txBox="1"/>
          <p:nvPr/>
        </p:nvSpPr>
        <p:spPr>
          <a:xfrm>
            <a:off x="567305" y="5734229"/>
            <a:ext cx="2752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altLang="ko-KR" sz="2400" spc="3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have an option for you!</a:t>
            </a:r>
            <a:endParaRPr lang="ko-KR" altLang="en-US" sz="2400" spc="3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57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7" r="14297"/>
          <a:stretch>
            <a:fillRect/>
          </a:stretch>
        </p:blipFill>
        <p:spPr/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17BB3F-52B8-4513-B7C6-0C5F55F6DD2A}"/>
              </a:ext>
            </a:extLst>
          </p:cNvPr>
          <p:cNvSpPr txBox="1"/>
          <p:nvPr/>
        </p:nvSpPr>
        <p:spPr>
          <a:xfrm>
            <a:off x="7454900" y="2472738"/>
            <a:ext cx="45792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800" spc="-300" dirty="0">
                <a:solidFill>
                  <a:schemeClr val="bg1"/>
                </a:solidFill>
                <a:latin typeface="+mj-lt"/>
              </a:rPr>
              <a:t>Business Problem</a:t>
            </a:r>
            <a:endParaRPr lang="ko-KR" altLang="en-US" sz="8800" spc="-3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B8D64E-7C74-458D-9B5D-27159205B113}"/>
              </a:ext>
            </a:extLst>
          </p:cNvPr>
          <p:cNvSpPr txBox="1"/>
          <p:nvPr/>
        </p:nvSpPr>
        <p:spPr>
          <a:xfrm>
            <a:off x="8623299" y="4021104"/>
            <a:ext cx="275590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To build a </a:t>
            </a:r>
            <a:r>
              <a:rPr lang="en-US" b="1" dirty="0">
                <a:solidFill>
                  <a:schemeClr val="accent1"/>
                </a:solidFill>
              </a:rPr>
              <a:t>recommendation system </a:t>
            </a:r>
            <a:r>
              <a:rPr lang="en-US" b="1" dirty="0">
                <a:solidFill>
                  <a:schemeClr val="bg1"/>
                </a:solidFill>
              </a:rPr>
              <a:t>based on drink and cocktail recipes from around the world</a:t>
            </a:r>
            <a:r>
              <a:rPr lang="da-DK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2" name="칠각형 11">
            <a:extLst>
              <a:ext uri="{FF2B5EF4-FFF2-40B4-BE49-F238E27FC236}">
                <a16:creationId xmlns:a16="http://schemas.microsoft.com/office/drawing/2014/main" id="{2EB82C76-6698-449D-B447-0D254996895E}"/>
              </a:ext>
            </a:extLst>
          </p:cNvPr>
          <p:cNvSpPr/>
          <p:nvPr/>
        </p:nvSpPr>
        <p:spPr>
          <a:xfrm>
            <a:off x="5387109" y="420255"/>
            <a:ext cx="2895600" cy="2895600"/>
          </a:xfrm>
          <a:prstGeom prst="heptagon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809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102">
            <a:extLst>
              <a:ext uri="{FF2B5EF4-FFF2-40B4-BE49-F238E27FC236}">
                <a16:creationId xmlns:a16="http://schemas.microsoft.com/office/drawing/2014/main" id="{53DB2E11-4C33-4C36-B57D-04DE4F774244}"/>
              </a:ext>
            </a:extLst>
          </p:cNvPr>
          <p:cNvSpPr txBox="1"/>
          <p:nvPr/>
        </p:nvSpPr>
        <p:spPr>
          <a:xfrm>
            <a:off x="627886" y="2069674"/>
            <a:ext cx="4310125" cy="190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a-DK" altLang="ko-KR" sz="1600" b="1" dirty="0">
                <a:solidFill>
                  <a:schemeClr val="accent1"/>
                </a:solidFill>
              </a:rPr>
              <a:t>ONE OF THE CENTRAL AREAS OF RESEARCH IN ML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Recommendation systems are a </a:t>
            </a:r>
            <a:r>
              <a:rPr lang="en-US" sz="1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very well studied area of Machine Learning</a:t>
            </a:r>
            <a:r>
              <a:rPr lang="en-US" sz="1600" dirty="0">
                <a:solidFill>
                  <a:schemeClr val="bg1"/>
                </a:solidFill>
              </a:rPr>
              <a:t>, generally relying on unsupervised learning techniques or reinforcement learning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8211A3-628A-426C-9EFD-ABDAA67F3D92}"/>
              </a:ext>
            </a:extLst>
          </p:cNvPr>
          <p:cNvSpPr txBox="1"/>
          <p:nvPr/>
        </p:nvSpPr>
        <p:spPr>
          <a:xfrm>
            <a:off x="627885" y="4418114"/>
            <a:ext cx="4310125" cy="2034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a-DK" altLang="ko-KR" sz="1600" b="1" dirty="0">
                <a:solidFill>
                  <a:schemeClr val="accent1"/>
                </a:solidFill>
              </a:rPr>
              <a:t>CLUSTERING RECOMMENDATION IS WELL STUDIED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For our specific problem, we implement two different clustering models to generate the predictions:  K-Means and Mean-Shift	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1" name="그림 개체 틀 10" descr="테이블, 컵, 실내, 음료이(가) 표시된 사진&#10;&#10;자동 생성된 설명">
            <a:extLst>
              <a:ext uri="{FF2B5EF4-FFF2-40B4-BE49-F238E27FC236}">
                <a16:creationId xmlns:a16="http://schemas.microsoft.com/office/drawing/2014/main" id="{EBA54D82-1FF3-43FC-B18D-D96F4C3AD45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3" r="24707"/>
          <a:stretch/>
        </p:blipFill>
        <p:spPr>
          <a:xfrm>
            <a:off x="5086353" y="-1"/>
            <a:ext cx="6286497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BC3022-B0E3-6A03-70F6-C1F7F5411D9C}"/>
              </a:ext>
            </a:extLst>
          </p:cNvPr>
          <p:cNvSpPr txBox="1"/>
          <p:nvPr/>
        </p:nvSpPr>
        <p:spPr>
          <a:xfrm>
            <a:off x="301744" y="405355"/>
            <a:ext cx="60228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spc="-300" dirty="0">
                <a:solidFill>
                  <a:schemeClr val="bg1"/>
                </a:solidFill>
                <a:latin typeface="+mj-lt"/>
              </a:rPr>
              <a:t>Machine Learning Problem</a:t>
            </a:r>
            <a:endParaRPr lang="ko-KR" altLang="en-US" sz="8800" spc="-3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5196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14" descr="사람, 실내, 남자, 레스토랑이(가) 표시된 사진&#10;&#10;자동 생성된 설명">
            <a:extLst>
              <a:ext uri="{FF2B5EF4-FFF2-40B4-BE49-F238E27FC236}">
                <a16:creationId xmlns:a16="http://schemas.microsoft.com/office/drawing/2014/main" id="{70D13021-A4B6-4FDD-AA6D-BCA5E953BA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13423" y="-12700"/>
            <a:ext cx="12192000" cy="6858000"/>
          </a:xfr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B396D9-CB5B-4652-80AA-43E4A26A00F5}"/>
              </a:ext>
            </a:extLst>
          </p:cNvPr>
          <p:cNvSpPr/>
          <p:nvPr/>
        </p:nvSpPr>
        <p:spPr>
          <a:xfrm>
            <a:off x="70016" y="-107871"/>
            <a:ext cx="12192000" cy="6858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3EF57A-BF6E-47ED-A6CB-373F9C49A817}"/>
              </a:ext>
            </a:extLst>
          </p:cNvPr>
          <p:cNvSpPr txBox="1"/>
          <p:nvPr/>
        </p:nvSpPr>
        <p:spPr>
          <a:xfrm>
            <a:off x="949687" y="4249561"/>
            <a:ext cx="2214119" cy="190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sz="1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SOURCES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We call </a:t>
            </a:r>
            <a:r>
              <a:rPr lang="en-US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TheCocktailDB</a:t>
            </a:r>
            <a:r>
              <a:rPr lang="en-US" sz="1600" dirty="0">
                <a:solidFill>
                  <a:schemeClr val="bg1"/>
                </a:solidFill>
              </a:rPr>
              <a:t> API, the output is a JSON object with the information that we requested</a:t>
            </a:r>
            <a:r>
              <a:rPr lang="da-DK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789CE-EDDD-443F-A1A8-0F77BF5C0B44}"/>
              </a:ext>
            </a:extLst>
          </p:cNvPr>
          <p:cNvSpPr txBox="1"/>
          <p:nvPr/>
        </p:nvSpPr>
        <p:spPr>
          <a:xfrm>
            <a:off x="1044371" y="613889"/>
            <a:ext cx="7492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altLang="ko-KR" sz="7200" spc="-300" dirty="0">
                <a:solidFill>
                  <a:schemeClr val="bg1"/>
                </a:solidFill>
                <a:latin typeface="+mj-lt"/>
              </a:rPr>
              <a:t>Data Ingestion and Feature Engineering</a:t>
            </a:r>
            <a:endParaRPr lang="ko-KR" altLang="en-US" sz="7200" spc="-3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459FEB9-6A14-43C7-9504-41C1A4DC5AE3}"/>
              </a:ext>
            </a:extLst>
          </p:cNvPr>
          <p:cNvSpPr txBox="1"/>
          <p:nvPr/>
        </p:nvSpPr>
        <p:spPr>
          <a:xfrm>
            <a:off x="3666002" y="4249561"/>
            <a:ext cx="2197434" cy="190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altLang="ko-KR" sz="1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 STORAGE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We access the extracted data in Big Query, where we build a table that stores the info.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38B2481-8E9D-4938-AD63-D08300486A6B}"/>
              </a:ext>
            </a:extLst>
          </p:cNvPr>
          <p:cNvSpPr txBox="1"/>
          <p:nvPr/>
        </p:nvSpPr>
        <p:spPr>
          <a:xfrm>
            <a:off x="6352932" y="4249561"/>
            <a:ext cx="2537068" cy="190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altLang="ko-KR" sz="1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PROCESSING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After our initial data load, we manipulate and transform the data in SQL as a follow p step to be able to use it.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6D046A-437F-55F0-2F75-4EB61989A865}"/>
              </a:ext>
            </a:extLst>
          </p:cNvPr>
          <p:cNvGrpSpPr/>
          <p:nvPr/>
        </p:nvGrpSpPr>
        <p:grpSpPr>
          <a:xfrm>
            <a:off x="1179605" y="2337612"/>
            <a:ext cx="1705013" cy="1720857"/>
            <a:chOff x="1179605" y="2871012"/>
            <a:chExt cx="1705013" cy="1720857"/>
          </a:xfrm>
        </p:grpSpPr>
        <p:sp>
          <p:nvSpPr>
            <p:cNvPr id="60" name="칠각형 6">
              <a:extLst>
                <a:ext uri="{FF2B5EF4-FFF2-40B4-BE49-F238E27FC236}">
                  <a16:creationId xmlns:a16="http://schemas.microsoft.com/office/drawing/2014/main" id="{4AC7E0EF-A44C-2996-BA58-4417FEBB13C2}"/>
                </a:ext>
              </a:extLst>
            </p:cNvPr>
            <p:cNvSpPr/>
            <p:nvPr/>
          </p:nvSpPr>
          <p:spPr>
            <a:xfrm>
              <a:off x="1179605" y="2871012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칠각형 58">
              <a:extLst>
                <a:ext uri="{FF2B5EF4-FFF2-40B4-BE49-F238E27FC236}">
                  <a16:creationId xmlns:a16="http://schemas.microsoft.com/office/drawing/2014/main" id="{ED57AC26-8368-48BD-B0A9-E513F1C15805}"/>
                </a:ext>
              </a:extLst>
            </p:cNvPr>
            <p:cNvSpPr/>
            <p:nvPr/>
          </p:nvSpPr>
          <p:spPr>
            <a:xfrm>
              <a:off x="1349829" y="3077472"/>
              <a:ext cx="1335314" cy="1335314"/>
            </a:xfrm>
            <a:prstGeom prst="hept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Graphic 5" descr="Server outline">
              <a:extLst>
                <a:ext uri="{FF2B5EF4-FFF2-40B4-BE49-F238E27FC236}">
                  <a16:creationId xmlns:a16="http://schemas.microsoft.com/office/drawing/2014/main" id="{D655C305-7641-FBCB-9544-404ED063F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79577" y="3329036"/>
              <a:ext cx="914400" cy="91440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10AE09-A2F4-6BC2-AD2C-FEB95A054D05}"/>
              </a:ext>
            </a:extLst>
          </p:cNvPr>
          <p:cNvGrpSpPr/>
          <p:nvPr/>
        </p:nvGrpSpPr>
        <p:grpSpPr>
          <a:xfrm>
            <a:off x="3847714" y="2351300"/>
            <a:ext cx="1705013" cy="1720857"/>
            <a:chOff x="3883988" y="2859001"/>
            <a:chExt cx="1705013" cy="1720857"/>
          </a:xfrm>
        </p:grpSpPr>
        <p:sp>
          <p:nvSpPr>
            <p:cNvPr id="64" name="칠각형 6">
              <a:extLst>
                <a:ext uri="{FF2B5EF4-FFF2-40B4-BE49-F238E27FC236}">
                  <a16:creationId xmlns:a16="http://schemas.microsoft.com/office/drawing/2014/main" id="{700392BA-4DCF-F412-AA74-44163D92E838}"/>
                </a:ext>
              </a:extLst>
            </p:cNvPr>
            <p:cNvSpPr/>
            <p:nvPr/>
          </p:nvSpPr>
          <p:spPr>
            <a:xfrm>
              <a:off x="3883988" y="2859001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칠각형 60">
              <a:extLst>
                <a:ext uri="{FF2B5EF4-FFF2-40B4-BE49-F238E27FC236}">
                  <a16:creationId xmlns:a16="http://schemas.microsoft.com/office/drawing/2014/main" id="{A0B3B115-2B43-44E3-921C-B6709861192E}"/>
                </a:ext>
              </a:extLst>
            </p:cNvPr>
            <p:cNvSpPr/>
            <p:nvPr/>
          </p:nvSpPr>
          <p:spPr>
            <a:xfrm>
              <a:off x="4068838" y="3077472"/>
              <a:ext cx="1335314" cy="1335314"/>
            </a:xfrm>
            <a:prstGeom prst="hept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Graphic 8" descr="Database outline">
              <a:extLst>
                <a:ext uri="{FF2B5EF4-FFF2-40B4-BE49-F238E27FC236}">
                  <a16:creationId xmlns:a16="http://schemas.microsoft.com/office/drawing/2014/main" id="{6A58AB4A-6FD4-B247-AC50-32EFE43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292642" y="3341677"/>
              <a:ext cx="914400" cy="9144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311FB37-DFC6-8ECB-A219-D3EF2B832AA8}"/>
              </a:ext>
            </a:extLst>
          </p:cNvPr>
          <p:cNvGrpSpPr/>
          <p:nvPr/>
        </p:nvGrpSpPr>
        <p:grpSpPr>
          <a:xfrm>
            <a:off x="6639273" y="2337611"/>
            <a:ext cx="1705013" cy="1720857"/>
            <a:chOff x="6602997" y="2855690"/>
            <a:chExt cx="1705013" cy="1720857"/>
          </a:xfrm>
        </p:grpSpPr>
        <p:sp>
          <p:nvSpPr>
            <p:cNvPr id="69" name="칠각형 6">
              <a:extLst>
                <a:ext uri="{FF2B5EF4-FFF2-40B4-BE49-F238E27FC236}">
                  <a16:creationId xmlns:a16="http://schemas.microsoft.com/office/drawing/2014/main" id="{BF2B3396-8463-CCBB-FE4E-FD5DF57A8EE6}"/>
                </a:ext>
              </a:extLst>
            </p:cNvPr>
            <p:cNvSpPr/>
            <p:nvPr/>
          </p:nvSpPr>
          <p:spPr>
            <a:xfrm>
              <a:off x="6602997" y="2855690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C47362B-5947-F115-E76B-939A1B138DF5}"/>
                </a:ext>
              </a:extLst>
            </p:cNvPr>
            <p:cNvGrpSpPr/>
            <p:nvPr/>
          </p:nvGrpSpPr>
          <p:grpSpPr>
            <a:xfrm>
              <a:off x="6787847" y="3077472"/>
              <a:ext cx="1335314" cy="1335314"/>
              <a:chOff x="6787847" y="3077472"/>
              <a:chExt cx="1335314" cy="1335314"/>
            </a:xfrm>
          </p:grpSpPr>
          <p:sp>
            <p:nvSpPr>
              <p:cNvPr id="62" name="칠각형 61">
                <a:extLst>
                  <a:ext uri="{FF2B5EF4-FFF2-40B4-BE49-F238E27FC236}">
                    <a16:creationId xmlns:a16="http://schemas.microsoft.com/office/drawing/2014/main" id="{3D62D2BB-B5E6-404C-961D-121F0AB9801F}"/>
                  </a:ext>
                </a:extLst>
              </p:cNvPr>
              <p:cNvSpPr/>
              <p:nvPr/>
            </p:nvSpPr>
            <p:spPr>
              <a:xfrm>
                <a:off x="6787847" y="3077472"/>
                <a:ext cx="1335314" cy="1335314"/>
              </a:xfrm>
              <a:prstGeom prst="heptagon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" name="Graphic 11" descr="Filter outline">
                <a:extLst>
                  <a:ext uri="{FF2B5EF4-FFF2-40B4-BE49-F238E27FC236}">
                    <a16:creationId xmlns:a16="http://schemas.microsoft.com/office/drawing/2014/main" id="{5C421DCE-5D9C-4FFD-8A81-0840345E11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998304" y="3382008"/>
                <a:ext cx="914400" cy="914400"/>
              </a:xfrm>
              <a:prstGeom prst="rect">
                <a:avLst/>
              </a:prstGeom>
            </p:spPr>
          </p:pic>
        </p:grpSp>
      </p:grpSp>
      <p:cxnSp>
        <p:nvCxnSpPr>
          <p:cNvPr id="74" name="직선 연결선 64">
            <a:extLst>
              <a:ext uri="{FF2B5EF4-FFF2-40B4-BE49-F238E27FC236}">
                <a16:creationId xmlns:a16="http://schemas.microsoft.com/office/drawing/2014/main" id="{E743AFDA-52E4-C433-0E92-F07DFB9904DD}"/>
              </a:ext>
            </a:extLst>
          </p:cNvPr>
          <p:cNvCxnSpPr>
            <a:cxnSpLocks/>
          </p:cNvCxnSpPr>
          <p:nvPr/>
        </p:nvCxnSpPr>
        <p:spPr>
          <a:xfrm flipH="1">
            <a:off x="2957867" y="3406775"/>
            <a:ext cx="746235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64">
            <a:extLst>
              <a:ext uri="{FF2B5EF4-FFF2-40B4-BE49-F238E27FC236}">
                <a16:creationId xmlns:a16="http://schemas.microsoft.com/office/drawing/2014/main" id="{B3F0F9E2-CDA8-25E5-ED0A-4AC05E3EE2C5}"/>
              </a:ext>
            </a:extLst>
          </p:cNvPr>
          <p:cNvCxnSpPr>
            <a:cxnSpLocks/>
          </p:cNvCxnSpPr>
          <p:nvPr/>
        </p:nvCxnSpPr>
        <p:spPr>
          <a:xfrm flipH="1">
            <a:off x="5792899" y="3416300"/>
            <a:ext cx="746235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64B717EC-06EA-8AF0-6ACD-C0D6ABFD7388}"/>
              </a:ext>
            </a:extLst>
          </p:cNvPr>
          <p:cNvSpPr txBox="1"/>
          <p:nvPr/>
        </p:nvSpPr>
        <p:spPr>
          <a:xfrm>
            <a:off x="9561734" y="4682342"/>
            <a:ext cx="24012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The first thing we do is that we turn the cocktails into an occurrence matrix for ingredients, 0 if it does not occur in the cocktail, 1 if it does.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0" name="직선 연결선 64">
            <a:extLst>
              <a:ext uri="{FF2B5EF4-FFF2-40B4-BE49-F238E27FC236}">
                <a16:creationId xmlns:a16="http://schemas.microsoft.com/office/drawing/2014/main" id="{39C8046B-3F3D-5CE8-BF28-C7F11964B99A}"/>
              </a:ext>
            </a:extLst>
          </p:cNvPr>
          <p:cNvCxnSpPr>
            <a:cxnSpLocks/>
          </p:cNvCxnSpPr>
          <p:nvPr/>
        </p:nvCxnSpPr>
        <p:spPr>
          <a:xfrm flipH="1">
            <a:off x="8956940" y="5369743"/>
            <a:ext cx="463353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63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 descr="병, 와인, 실내, 채운이(가) 표시된 사진&#10;&#10;자동 생성된 설명">
            <a:extLst>
              <a:ext uri="{FF2B5EF4-FFF2-40B4-BE49-F238E27FC236}">
                <a16:creationId xmlns:a16="http://schemas.microsoft.com/office/drawing/2014/main" id="{91BD6DE0-0213-4ED6-B66F-776CC2B31B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7" t="5784" r="1759" b="15789"/>
          <a:stretch/>
        </p:blipFill>
        <p:spPr>
          <a:xfrm>
            <a:off x="0" y="0"/>
            <a:ext cx="12192000" cy="6858000"/>
          </a:xfr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6A7EC4-588D-44FE-971E-8D162A3895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칠각형 10">
            <a:extLst>
              <a:ext uri="{FF2B5EF4-FFF2-40B4-BE49-F238E27FC236}">
                <a16:creationId xmlns:a16="http://schemas.microsoft.com/office/drawing/2014/main" id="{83106EE0-A9C7-4D8A-884A-6AF4B6B52396}"/>
              </a:ext>
            </a:extLst>
          </p:cNvPr>
          <p:cNvSpPr/>
          <p:nvPr/>
        </p:nvSpPr>
        <p:spPr>
          <a:xfrm>
            <a:off x="3795713" y="1128713"/>
            <a:ext cx="4600575" cy="4600575"/>
          </a:xfrm>
          <a:prstGeom prst="heptagon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5D3E47-2C5F-42AE-A0A1-FC268211A3F4}"/>
              </a:ext>
            </a:extLst>
          </p:cNvPr>
          <p:cNvSpPr txBox="1"/>
          <p:nvPr/>
        </p:nvSpPr>
        <p:spPr>
          <a:xfrm>
            <a:off x="3324822" y="2290995"/>
            <a:ext cx="57680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600" spc="-300" dirty="0">
                <a:solidFill>
                  <a:schemeClr val="bg1"/>
                </a:solidFill>
                <a:effectLst>
                  <a:outerShdw dist="50800" dir="4140000" algn="tl" rotWithShape="0">
                    <a:schemeClr val="accent1"/>
                  </a:outerShdw>
                </a:effectLst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6495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B11B19"/>
      </a:accent1>
      <a:accent2>
        <a:srgbClr val="CF5556"/>
      </a:accent2>
      <a:accent3>
        <a:srgbClr val="EFD7DA"/>
      </a:accent3>
      <a:accent4>
        <a:srgbClr val="EB312E"/>
      </a:accent4>
      <a:accent5>
        <a:srgbClr val="241F23"/>
      </a:accent5>
      <a:accent6>
        <a:srgbClr val="855D5D"/>
      </a:accent6>
      <a:hlink>
        <a:srgbClr val="CC9900"/>
      </a:hlink>
      <a:folHlink>
        <a:srgbClr val="96A9A9"/>
      </a:folHlink>
    </a:clrScheme>
    <a:fontScheme name="사용자 지정 1">
      <a:majorFont>
        <a:latin typeface="Abuget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2950</TotalTime>
  <Words>208</Words>
  <Application>Microsoft Macintosh PowerPoint</Application>
  <PresentationFormat>Widescreen</PresentationFormat>
  <Paragraphs>20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Abuget</vt:lpstr>
      <vt:lpstr>Calibri</vt:lpstr>
      <vt:lpstr>Arial</vt:lpstr>
      <vt:lpstr>맑은 고딕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MONICA ALTAGRACIA GARCIA LOPEZ</cp:lastModifiedBy>
  <cp:revision>5</cp:revision>
  <dcterms:created xsi:type="dcterms:W3CDTF">2020-02-04T07:09:43Z</dcterms:created>
  <dcterms:modified xsi:type="dcterms:W3CDTF">2022-05-09T04:46:29Z</dcterms:modified>
  <cp:category>www.slidemembers.com</cp:category>
</cp:coreProperties>
</file>

<file path=docProps/thumbnail.jpeg>
</file>